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Pretendard Bold" panose="020B0600000101010101" charset="-127"/>
      <p:bold r:id="rId10"/>
    </p:embeddedFont>
    <p:embeddedFont>
      <p:font typeface="Pretendard Light" panose="020B0600000101010101" charset="-127"/>
      <p:regular r:id="rId11"/>
    </p:embeddedFont>
    <p:embeddedFont>
      <p:font typeface="Pretendard SemiBold" panose="020B0600000101010101" charset="-127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8496300"/>
            <a:ext cx="11874500" cy="77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1016000"/>
            <a:ext cx="16281400" cy="6540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8496300"/>
            <a:ext cx="4445000" cy="77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7467600"/>
            <a:ext cx="16281400" cy="825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24300" y="8648700"/>
            <a:ext cx="444500" cy="444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81200" y="1790700"/>
            <a:ext cx="11785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Light"/>
              </a:rPr>
              <a:t>긴</a:t>
            </a:r>
            <a:r>
              <a:rPr lang="en-US" sz="9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Light"/>
              </a:rPr>
              <a:t>글</a:t>
            </a:r>
            <a:r>
              <a:rPr lang="en-US" sz="90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9000" b="0" i="0" u="none" strike="noStrike">
                <a:solidFill>
                  <a:srgbClr val="000000"/>
                </a:solidFill>
                <a:ea typeface="Pretendard Light"/>
              </a:rPr>
              <a:t>짧은</a:t>
            </a:r>
            <a:r>
              <a:rPr lang="en-US" sz="9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Light"/>
              </a:rPr>
              <a:t>글</a:t>
            </a:r>
            <a:r>
              <a:rPr lang="en-US" sz="9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Light"/>
              </a:rPr>
              <a:t>모두</a:t>
            </a:r>
            <a:r>
              <a:rPr lang="en-US" sz="9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Light"/>
              </a:rPr>
              <a:t>적합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81200" y="3390900"/>
            <a:ext cx="101727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SemiBold"/>
              </a:rPr>
              <a:t>심플한</a:t>
            </a:r>
            <a:r>
              <a:rPr lang="en-US" sz="9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SemiBold"/>
              </a:rPr>
              <a:t>프레젠테이션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81200" y="7620000"/>
            <a:ext cx="6781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FFFFFF"/>
                </a:solidFill>
                <a:ea typeface="Pretendard Light"/>
              </a:rPr>
              <a:t>이곳에</a:t>
            </a:r>
            <a:r>
              <a:rPr lang="en-US" sz="2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ea typeface="Pretendard Light"/>
              </a:rPr>
              <a:t>프레젠테이션</a:t>
            </a:r>
            <a:r>
              <a:rPr lang="en-US" sz="2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ea typeface="Pretendard Light"/>
              </a:rPr>
              <a:t>설명에</a:t>
            </a:r>
            <a:r>
              <a:rPr lang="en-US" sz="2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ea typeface="Pretendard Light"/>
              </a:rPr>
              <a:t>대해</a:t>
            </a:r>
            <a:r>
              <a:rPr lang="en-US" sz="2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ea typeface="Pretendard Light"/>
              </a:rPr>
              <a:t>입력해주세요</a:t>
            </a:r>
            <a:r>
              <a:rPr lang="en-US" sz="26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43100" y="8674100"/>
            <a:ext cx="2146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SemiBold"/>
              </a:rPr>
              <a:t>김미리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SemiBold"/>
              </a:rPr>
              <a:t>대리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86500" y="8674100"/>
            <a:ext cx="8102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SemiBold"/>
              </a:rPr>
              <a:t>kimiri@miri.com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65200"/>
            <a:ext cx="16776700" cy="170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65200"/>
            <a:ext cx="2794000" cy="170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844800"/>
            <a:ext cx="16776700" cy="648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6800" y="1701800"/>
            <a:ext cx="609600" cy="60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191000" y="1193800"/>
            <a:ext cx="98171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>
                <a:solidFill>
                  <a:srgbClr val="000000"/>
                </a:solidFill>
                <a:ea typeface="Pretendard SemiBold"/>
              </a:rPr>
              <a:t>강렬한</a:t>
            </a:r>
            <a:r>
              <a:rPr lang="en-US" sz="6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500" b="0" i="0" u="none" strike="noStrike">
                <a:solidFill>
                  <a:srgbClr val="000000"/>
                </a:solidFill>
                <a:ea typeface="Pretendard SemiBold"/>
              </a:rPr>
              <a:t>한</a:t>
            </a:r>
            <a:r>
              <a:rPr lang="en-US" sz="6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500" b="0" i="0" u="none" strike="noStrike">
                <a:solidFill>
                  <a:srgbClr val="000000"/>
                </a:solidFill>
                <a:ea typeface="Pretendard SemiBold"/>
              </a:rPr>
              <a:t>문장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84300" y="1206500"/>
            <a:ext cx="15875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500" b="0" i="0" u="none" strike="noStrike">
                <a:solidFill>
                  <a:srgbClr val="FFFFFF"/>
                </a:solidFill>
                <a:latin typeface="Pretendard Semi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28800" y="4699000"/>
            <a:ext cx="138049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7400" b="0" i="0" u="none" strike="noStrike">
                <a:solidFill>
                  <a:srgbClr val="000000"/>
                </a:solidFill>
                <a:ea typeface="Pretendard Light"/>
              </a:rPr>
              <a:t>디자인</a:t>
            </a:r>
            <a:r>
              <a:rPr lang="en-US" sz="7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7400" b="0" i="0" u="none" strike="noStrike">
                <a:solidFill>
                  <a:srgbClr val="000000"/>
                </a:solidFill>
                <a:ea typeface="Pretendard Light"/>
              </a:rPr>
              <a:t>고민</a:t>
            </a:r>
            <a:r>
              <a:rPr lang="en-US" sz="7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7400" b="0" i="0" u="none" strike="noStrike">
                <a:solidFill>
                  <a:srgbClr val="000000"/>
                </a:solidFill>
                <a:ea typeface="Pretendard Light"/>
              </a:rPr>
              <a:t>없이</a:t>
            </a:r>
            <a:r>
              <a:rPr lang="en-US" sz="74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7400" b="0" i="0" u="none" strike="noStrike">
                <a:solidFill>
                  <a:srgbClr val="000000"/>
                </a:solidFill>
                <a:ea typeface="Pretendard Bold"/>
              </a:rPr>
              <a:t>골라</a:t>
            </a:r>
            <a:r>
              <a:rPr lang="en-US" sz="7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>
                <a:solidFill>
                  <a:srgbClr val="000000"/>
                </a:solidFill>
                <a:ea typeface="Pretendard Bold"/>
              </a:rPr>
              <a:t>쓰세요</a:t>
            </a:r>
            <a:r>
              <a:rPr lang="en-US" sz="7400" b="0" i="0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16100" y="6324600"/>
            <a:ext cx="9245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템플릿은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텍스트를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쉽게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배치할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있는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레이아웃으로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구성되어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있습니다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44800"/>
            <a:ext cx="16776700" cy="648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3873500"/>
            <a:ext cx="3644900" cy="4445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956300" y="3810000"/>
            <a:ext cx="10896600" cy="287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페이지는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300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자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정도의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텍스트를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입력할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때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쓰기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좋은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페이지입니다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 10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정도의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텍스트를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넣어야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할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때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페이지를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활용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해보세요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 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중요한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내용이나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길게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의견을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보여주어야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할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경우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페이지를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활용해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보세요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 </a:t>
            </a:r>
          </a:p>
          <a:p>
            <a:pPr lvl="0" algn="l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프레젠테이션은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가독성이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생명입니다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가독성의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핵심은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얼마나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간결하게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전달하는가입니다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 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쉽게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읽을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있고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, 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눈에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띄는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것이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중요해요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 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프레젠테이션의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전체적인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톤앤매너와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맞는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폰트와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색상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등을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활용해주세요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56300" y="7289800"/>
            <a:ext cx="11112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중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강조하고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싶은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부분은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볼드체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또는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큰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사이즈로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표현해보세요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. </a:t>
            </a:r>
          </a:p>
          <a:p>
            <a:pPr lvl="0" algn="l">
              <a:lnSpc>
                <a:spcPct val="1328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구체적인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예시나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수치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등을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활용한다면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신뢰도를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높일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Bold"/>
              </a:rPr>
              <a:t>있어요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965200"/>
            <a:ext cx="16776700" cy="1701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965200"/>
            <a:ext cx="2794000" cy="170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06800" y="1701800"/>
            <a:ext cx="609600" cy="609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91000" y="1193800"/>
            <a:ext cx="98171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>
                <a:solidFill>
                  <a:srgbClr val="000000"/>
                </a:solidFill>
                <a:ea typeface="Pretendard SemiBold"/>
              </a:rPr>
              <a:t>단단한</a:t>
            </a:r>
            <a:r>
              <a:rPr lang="en-US" sz="6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500" b="0" i="0" u="none" strike="noStrike">
                <a:solidFill>
                  <a:srgbClr val="000000"/>
                </a:solidFill>
                <a:ea typeface="Pretendard SemiBold"/>
              </a:rPr>
              <a:t>한</a:t>
            </a:r>
            <a:r>
              <a:rPr lang="en-US" sz="6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500" b="0" i="0" u="none" strike="noStrike">
                <a:solidFill>
                  <a:srgbClr val="000000"/>
                </a:solidFill>
                <a:ea typeface="Pretendard SemiBold"/>
              </a:rPr>
              <a:t>문단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4300" y="1206500"/>
            <a:ext cx="15875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500" b="0" i="0" u="none" strike="noStrike">
                <a:solidFill>
                  <a:srgbClr val="FFFFFF"/>
                </a:solidFill>
                <a:latin typeface="Pretendard SemiBold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44800"/>
            <a:ext cx="8293100" cy="648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00" y="2844800"/>
            <a:ext cx="8293100" cy="6489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17700" y="4152900"/>
            <a:ext cx="5956300" cy="384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페이지는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400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자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정도의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텍스트를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입력할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때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쓰기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좋은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페이지입니다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just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두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단으로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나누어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보여주어야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할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경우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페이지를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활용해보세요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문단은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200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자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정도로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구성하였습니다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각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문단은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5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문장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내외로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기입하는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것이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적절합니다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.200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자는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흔히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생각하는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원고지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장의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분량입니다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적어야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할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텍스트를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적절히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편집해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PPT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에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넣어보세요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12400" y="4152900"/>
            <a:ext cx="5956300" cy="384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200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자는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많지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않으므로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문장의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단어가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중요합니다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불필요한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단어는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제거하고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핵심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내용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위주로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적어주세요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프레젠테이션의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핵심이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될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주제나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생각을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명확히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하세요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이는문장을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구성하는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데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도움이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됩니다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초안을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작성한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후에는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자신의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글을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다시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읽고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필요한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부분을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수정하세요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하나의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문장이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여러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가지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의미를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내포하고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있다면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분리하거나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필요한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내용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만을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선택하세요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65200"/>
            <a:ext cx="16776700" cy="1701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965200"/>
            <a:ext cx="2794000" cy="170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6800" y="1701800"/>
            <a:ext cx="609600" cy="609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91000" y="1193800"/>
            <a:ext cx="98171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>
                <a:solidFill>
                  <a:srgbClr val="000000"/>
                </a:solidFill>
                <a:ea typeface="Pretendard SemiBold"/>
              </a:rPr>
              <a:t>견고한</a:t>
            </a:r>
            <a:r>
              <a:rPr lang="en-US" sz="6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500" b="0" i="0" u="none" strike="noStrike">
                <a:solidFill>
                  <a:srgbClr val="000000"/>
                </a:solidFill>
                <a:ea typeface="Pretendard SemiBold"/>
              </a:rPr>
              <a:t>두</a:t>
            </a:r>
            <a:r>
              <a:rPr lang="en-US" sz="6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500" b="0" i="0" u="none" strike="noStrike">
                <a:solidFill>
                  <a:srgbClr val="000000"/>
                </a:solidFill>
                <a:ea typeface="Pretendard SemiBold"/>
              </a:rPr>
              <a:t>문단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4300" y="1206500"/>
            <a:ext cx="15875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500" b="0" i="0" u="none" strike="noStrike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0" y="2857500"/>
            <a:ext cx="5473700" cy="648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57500"/>
            <a:ext cx="5473700" cy="648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0" y="2857500"/>
            <a:ext cx="5473700" cy="648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3771900"/>
            <a:ext cx="4216400" cy="2413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71600" y="6451600"/>
            <a:ext cx="42926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페이지는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600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자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정도의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텍스트를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입력할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때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쓰기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좋은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페이지입니다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 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세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단으로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나누어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보여주어야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할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경우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페이지를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활용해보세요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97700" y="3683000"/>
            <a:ext cx="4292600" cy="482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200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자는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많지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않으므로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문장의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단어가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중요합니다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불필요한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단어는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제거하고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핵심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내용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위주로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적어주세요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프레젠테이션의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핵심이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될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주제나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생각을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명확히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하세요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이는문장을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구성하는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데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도움이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됩니다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 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초안을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작성한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후에는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자신의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글을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다시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읽고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필요한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부분을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수정하세요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하나의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문장이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여러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가지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의미를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내포하고있다면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분리하거나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필요한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내용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만을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선택하세요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49200" y="3683000"/>
            <a:ext cx="4292600" cy="482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프레젠테이션은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가독성이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생명입니다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가독성의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핵심은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얼마나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간결하게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전달하는가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입니다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쉽게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읽을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있고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눈에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띄는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것이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중요해요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프레젠테이션의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전체적인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톤앤매너와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맞는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폰트와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색상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등을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활용해주세요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 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중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강조하고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싶은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부분은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볼드체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또는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큰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사이즈로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표현해보세요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구체적인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예시나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수치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등을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활용한다면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신뢰도를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높일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Pretendard Light"/>
              </a:rPr>
              <a:t>있어요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965200"/>
            <a:ext cx="16776700" cy="1701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965200"/>
            <a:ext cx="2794000" cy="170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06800" y="1701800"/>
            <a:ext cx="609600" cy="609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191000" y="1193800"/>
            <a:ext cx="98171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>
                <a:solidFill>
                  <a:srgbClr val="000000"/>
                </a:solidFill>
                <a:ea typeface="Pretendard SemiBold"/>
              </a:rPr>
              <a:t>유용한</a:t>
            </a:r>
            <a:r>
              <a:rPr lang="en-US" sz="6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500" b="0" i="0" u="none" strike="noStrike">
                <a:solidFill>
                  <a:srgbClr val="000000"/>
                </a:solidFill>
                <a:ea typeface="Pretendard SemiBold"/>
              </a:rPr>
              <a:t>세</a:t>
            </a:r>
            <a:r>
              <a:rPr lang="en-US" sz="6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500" b="0" i="0" u="none" strike="noStrike">
                <a:solidFill>
                  <a:srgbClr val="000000"/>
                </a:solidFill>
                <a:ea typeface="Pretendard SemiBold"/>
              </a:rPr>
              <a:t>문단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4300" y="1206500"/>
            <a:ext cx="15875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500" b="0" i="0" u="none" strike="noStrike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57500"/>
            <a:ext cx="8255000" cy="313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0" y="2857500"/>
            <a:ext cx="8255000" cy="3136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0" y="6197600"/>
            <a:ext cx="8255000" cy="313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197600"/>
            <a:ext cx="8255000" cy="3136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82700" y="3352800"/>
            <a:ext cx="73025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페이지는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800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자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정도의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텍스트를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입력할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때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쓰기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좋은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페이지입니다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. 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세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단으로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나누어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보여주어야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할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경우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페이지를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활용해보세요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문단은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200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자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정도로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구성하였습니다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각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문단은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5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문장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내외로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기입하는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것이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적절합니다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. 200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자는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흔히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생각하는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원고지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장의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분량입니다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적어야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할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텍스트를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적절히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편집해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PPT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에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넣어보세요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53600" y="3352800"/>
            <a:ext cx="73025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200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자는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많지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않으므로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문장의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단어가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중요합니다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불필요한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단어는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제거하고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핵심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내용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위주로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적어주세요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프레젠테이션의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핵심이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될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주제나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생각을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명확히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하세요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이는문장을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구성하는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데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도움이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됩니다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. 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초안을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작성한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후에는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자신의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글을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다시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읽고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필요한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부분을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수정하세요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하나의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문장이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여러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가지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의미를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내포하고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있다면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분리하거나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필요한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내용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만을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선택하세요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2700" y="6718300"/>
            <a:ext cx="73025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프레젠테이션은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가독성이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생명입니다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가독성의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핵심은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얼마나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간결하게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전달하는가입니다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. 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쉽게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읽을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있고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눈에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잘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띄는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것이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중요해요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프레젠테이션의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전체적인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톤앤매너와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맞는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폰트와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색상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등을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활용해주세요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. 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글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중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강조하고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싶은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부분은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볼드체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또는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큰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사이즈로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표현해보세요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구체적인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예시나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수치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등을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활용한다면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신뢰도를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높일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있어요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53600" y="6718300"/>
            <a:ext cx="73025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800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자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정도의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텍스트를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입력할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때에는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관련된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중요한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먼저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표시하여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관심을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끌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있도록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합니다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또한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전체적으로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일관된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메세지를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전달하기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위해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폰트의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타입과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색상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,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크기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등은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통일해야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합니다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모든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정보가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정확하고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업데이트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되어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있는지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확인하는것이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중요합니다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또한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문맥에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맞게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적절하게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기술된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단어와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문장을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사용하는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것이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중요합니다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65200"/>
            <a:ext cx="16776700" cy="170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965200"/>
            <a:ext cx="2794000" cy="170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6800" y="1701800"/>
            <a:ext cx="609600" cy="609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191000" y="1193800"/>
            <a:ext cx="98171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>
                <a:solidFill>
                  <a:srgbClr val="000000"/>
                </a:solidFill>
                <a:ea typeface="Pretendard SemiBold"/>
              </a:rPr>
              <a:t>깔끔한</a:t>
            </a:r>
            <a:r>
              <a:rPr lang="en-US" sz="6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500" b="0" i="0" u="none" strike="noStrike">
                <a:solidFill>
                  <a:srgbClr val="000000"/>
                </a:solidFill>
                <a:ea typeface="Pretendard SemiBold"/>
              </a:rPr>
              <a:t>네</a:t>
            </a:r>
            <a:r>
              <a:rPr lang="en-US" sz="6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500" b="0" i="0" u="none" strike="noStrike">
                <a:solidFill>
                  <a:srgbClr val="000000"/>
                </a:solidFill>
                <a:ea typeface="Pretendard SemiBold"/>
              </a:rPr>
              <a:t>문단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4300" y="1206500"/>
            <a:ext cx="15875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500" b="0" i="0" u="none" strike="noStrike">
                <a:solidFill>
                  <a:srgbClr val="FFFFFF"/>
                </a:solidFill>
                <a:latin typeface="Pretendard SemiBold"/>
              </a:rPr>
              <a:t>05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44800"/>
            <a:ext cx="16776700" cy="648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3441700"/>
            <a:ext cx="5918200" cy="2184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46200" y="5905500"/>
            <a:ext cx="2794000" cy="293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페이지는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1000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자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정도의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텍스트를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입력할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때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쓰기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좋은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페이지입니다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. 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세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단으로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나누어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보여주어야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할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경우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페이지를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활용해보세요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문단은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200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자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정도로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Light"/>
              </a:rPr>
              <a:t>구성하였습니다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6600" y="5905500"/>
            <a:ext cx="2794000" cy="293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200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자는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많지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않으므로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문장의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단어가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중요합니다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불필요한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단어는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제거하고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핵심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내용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위주로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적어주세요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프레젠테이션의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핵심이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될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주제나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생각을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명확히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하세요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이는문장을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구성하는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데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도움이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됩니다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47000" y="3352800"/>
            <a:ext cx="2794000" cy="549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프레젠테이션은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가독성이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생명입니다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가독성의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핵심은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얼마나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간결하게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전달하는가입니다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. 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쉽게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읽을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있고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눈에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잘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띄는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것이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중요해요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프레젠테이션의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전체적인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톤앤매너와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맞는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폰트와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색상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등을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활용해주세요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. 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줄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글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중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강조하고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싶은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부분은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볼드체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또는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큰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사이즈로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표현해보세요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구체적인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예시나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수치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등을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활용한다면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신뢰도를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높일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있어요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47400" y="3352800"/>
            <a:ext cx="2794000" cy="549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1000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자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정도의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텍스트를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입력할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때에는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관련된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중요한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먼저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표시하여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관심을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끌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있도록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합니다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또한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전체적으로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일관된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메세지를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전달하기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위해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폰트의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타입과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색상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크기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등은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통일해야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합니다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. 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문의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모든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정보가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정확하고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업데이트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되어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있는지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확인하는것이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중요합니다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또한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문맥에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맞게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적절하게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기술된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단어와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문장을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사용하는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것이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중요합니다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147800" y="3352800"/>
            <a:ext cx="2794000" cy="549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1000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자는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A4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용지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반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페이지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정도의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분량입니다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. 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이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분량의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글에는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서론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본론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결론이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있어야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합니다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구성을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명확히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구분지어서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표현하세요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. 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복잡하거나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너무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긴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문장은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읽을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때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흥미를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잃게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만들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있습니다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간결하게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글을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쓴다면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보는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이가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이해하기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더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쉬울것입니다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글을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다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작성한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뒤에는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꼭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다시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한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번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읽어보고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필요한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부분은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수정하는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것이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0" i="0" u="none" strike="noStrike" spc="-200">
                <a:solidFill>
                  <a:srgbClr val="000000"/>
                </a:solidFill>
                <a:ea typeface="Pretendard Light"/>
              </a:rPr>
              <a:t>좋습니다</a:t>
            </a:r>
            <a:r>
              <a:rPr lang="en-US" sz="2100" b="0" i="0" u="none" strike="noStrike" spc="-200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965200"/>
            <a:ext cx="16776700" cy="1701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965200"/>
            <a:ext cx="2794000" cy="170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06800" y="1701800"/>
            <a:ext cx="609600" cy="609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191000" y="1193800"/>
            <a:ext cx="98171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>
                <a:solidFill>
                  <a:srgbClr val="000000"/>
                </a:solidFill>
                <a:ea typeface="Pretendard SemiBold"/>
              </a:rPr>
              <a:t>명확한</a:t>
            </a:r>
            <a:r>
              <a:rPr lang="en-US" sz="6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500" b="0" i="0" u="none" strike="noStrike">
                <a:solidFill>
                  <a:srgbClr val="000000"/>
                </a:solidFill>
                <a:ea typeface="Pretendard SemiBold"/>
              </a:rPr>
              <a:t>다섯</a:t>
            </a:r>
            <a:r>
              <a:rPr lang="en-US" sz="65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6500" b="0" i="0" u="none" strike="noStrike">
                <a:solidFill>
                  <a:srgbClr val="000000"/>
                </a:solidFill>
                <a:ea typeface="Pretendard SemiBold"/>
              </a:rPr>
              <a:t>문단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4300" y="1206500"/>
            <a:ext cx="15875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500" b="0" i="0" u="none" strike="noStrike">
                <a:solidFill>
                  <a:srgbClr val="FFFFFF"/>
                </a:solidFill>
                <a:latin typeface="Pretendard SemiBold"/>
              </a:rPr>
              <a:t>06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5300"/>
            <a:ext cx="18288000" cy="2171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8496300"/>
            <a:ext cx="8242300" cy="77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1016000"/>
            <a:ext cx="16281400" cy="646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8496300"/>
            <a:ext cx="8140700" cy="774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90100" y="8661400"/>
            <a:ext cx="6692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SemiBold"/>
              </a:rPr>
              <a:t>+82 02.0000.0000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0700" y="5943600"/>
            <a:ext cx="1028700" cy="1028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300" y="7747000"/>
            <a:ext cx="16281400" cy="774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981200" y="1841500"/>
            <a:ext cx="133858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0200" b="0" i="0" u="none" strike="noStrike">
                <a:solidFill>
                  <a:srgbClr val="000000"/>
                </a:solidFill>
                <a:latin typeface="Pretendard Light"/>
              </a:rPr>
              <a:t>THANK YOU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81200" y="3441700"/>
            <a:ext cx="10960100" cy="172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9700" b="0" i="0" u="none" strike="noStrike">
                <a:solidFill>
                  <a:srgbClr val="000000"/>
                </a:solidFill>
                <a:ea typeface="Pretendard SemiBold"/>
              </a:rPr>
              <a:t>감사합니다</a:t>
            </a:r>
            <a:r>
              <a:rPr lang="en-US" sz="9700" b="0" i="0" u="none" strike="noStrike">
                <a:solidFill>
                  <a:srgbClr val="000000"/>
                </a:solidFill>
                <a:latin typeface="Pretendard SemiBold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57400" y="5549900"/>
            <a:ext cx="107061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Light"/>
              </a:rPr>
              <a:t>프레젠테이션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Light"/>
              </a:rPr>
              <a:t>마무리</a:t>
            </a:r>
            <a:r>
              <a:rPr lang="en-US" sz="26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Light"/>
              </a:rPr>
              <a:t>인사를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Light"/>
              </a:rPr>
              <a:t>적어주세요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08200" y="7924800"/>
            <a:ext cx="2146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SemiBold"/>
              </a:rPr>
              <a:t>김미리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SemiBold"/>
              </a:rPr>
              <a:t>대리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08200" y="8674100"/>
            <a:ext cx="6489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SemiBold"/>
              </a:rPr>
              <a:t>kimiri@miri.com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865</Words>
  <Application>Microsoft Office PowerPoint</Application>
  <PresentationFormat>사용자 지정</PresentationFormat>
  <Paragraphs>44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Pretendard SemiBold</vt:lpstr>
      <vt:lpstr>Pretendard Bold</vt:lpstr>
      <vt:lpstr>Arial</vt:lpstr>
      <vt:lpstr>Calibri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1</cp:revision>
  <dcterms:created xsi:type="dcterms:W3CDTF">2006-08-16T00:00:00Z</dcterms:created>
  <dcterms:modified xsi:type="dcterms:W3CDTF">2025-01-05T16:24:44Z</dcterms:modified>
</cp:coreProperties>
</file>